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6670000" cy="37719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67054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ctr" defTabSz="67054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ctr" defTabSz="67054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ctr" defTabSz="67054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ctr" defTabSz="67054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ctr" defTabSz="67054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ctr" defTabSz="67054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ctr" defTabSz="67054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ctr" defTabSz="67054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" d="100"/>
          <a:sy n="13" d="100"/>
        </p:scale>
        <p:origin x="-2394" y="-96"/>
      </p:cViewPr>
      <p:guideLst>
        <p:guide orient="horz" pos="11880"/>
        <p:guide pos="84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435664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Автор и дата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313966" y="19258925"/>
            <a:ext cx="24030786" cy="2083595"/>
          </a:xfrm>
          <a:prstGeom prst="rect">
            <a:avLst/>
          </a:prstGeom>
        </p:spPr>
        <p:txBody>
          <a:bodyPr lIns="55560" tIns="55560" rIns="55560" bIns="55560"/>
          <a:lstStyle>
            <a:lvl1pPr defTabSz="1975007">
              <a:defRPr sz="13000"/>
            </a:lvl1pPr>
          </a:lstStyle>
          <a:p>
            <a:r>
              <a:t>Подзаголовок презентации</a:t>
            </a:r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Информационное 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19608" y="16740734"/>
            <a:ext cx="24030783" cy="4237532"/>
          </a:xfrm>
          <a:prstGeom prst="rect">
            <a:avLst/>
          </a:prstGeom>
        </p:spPr>
        <p:txBody>
          <a:bodyPr lIns="55560" tIns="55560" rIns="55560" bIns="55560" anchor="ctr"/>
          <a:lstStyle>
            <a:lvl1pPr algn="ctr" defTabSz="6705431">
              <a:lnSpc>
                <a:spcPct val="80000"/>
              </a:lnSpc>
              <a:defRPr sz="31800" b="0" spc="-63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6705431">
              <a:lnSpc>
                <a:spcPct val="80000"/>
              </a:lnSpc>
              <a:defRPr sz="31800" b="0" spc="-63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6705431">
              <a:lnSpc>
                <a:spcPct val="80000"/>
              </a:lnSpc>
              <a:defRPr sz="31800" b="0" spc="-63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6705431">
              <a:lnSpc>
                <a:spcPct val="80000"/>
              </a:lnSpc>
              <a:defRPr sz="31800" b="0" spc="-63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6705431">
              <a:lnSpc>
                <a:spcPct val="80000"/>
              </a:lnSpc>
              <a:defRPr sz="31800" b="0" spc="-63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Информационное сообщение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19608" y="12535358"/>
            <a:ext cx="24030783" cy="7920482"/>
          </a:xfrm>
          <a:prstGeom prst="rect">
            <a:avLst/>
          </a:prstGeom>
        </p:spPr>
        <p:txBody>
          <a:bodyPr lIns="55560" tIns="55560" rIns="55560" bIns="55560" anchor="b"/>
          <a:lstStyle>
            <a:lvl1pPr algn="ctr" defTabSz="6705431">
              <a:lnSpc>
                <a:spcPct val="80000"/>
              </a:lnSpc>
              <a:defRPr sz="68600" spc="-685"/>
            </a:lvl1pPr>
            <a:lvl2pPr algn="ctr" defTabSz="6705431">
              <a:lnSpc>
                <a:spcPct val="80000"/>
              </a:lnSpc>
              <a:defRPr sz="68600" spc="-685"/>
            </a:lvl2pPr>
            <a:lvl3pPr algn="ctr" defTabSz="6705431">
              <a:lnSpc>
                <a:spcPct val="80000"/>
              </a:lnSpc>
              <a:defRPr sz="68600" spc="-685"/>
            </a:lvl3pPr>
            <a:lvl4pPr algn="ctr" defTabSz="6705431">
              <a:lnSpc>
                <a:spcPct val="80000"/>
              </a:lnSpc>
              <a:defRPr sz="68600" spc="-685"/>
            </a:lvl4pPr>
            <a:lvl5pPr algn="ctr" defTabSz="6705431">
              <a:lnSpc>
                <a:spcPct val="80000"/>
              </a:lnSpc>
              <a:defRPr sz="68600" spc="-685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Информация о факте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319607" y="20395322"/>
            <a:ext cx="24030786" cy="1022417"/>
          </a:xfrm>
          <a:prstGeom prst="rect">
            <a:avLst/>
          </a:prstGeom>
        </p:spPr>
        <p:txBody>
          <a:bodyPr/>
          <a:lstStyle>
            <a:lvl1pPr algn="ctr">
              <a:defRPr sz="6100"/>
            </a:lvl1pPr>
          </a:lstStyle>
          <a:p>
            <a:r>
              <a:t>Информация о факте</a:t>
            </a:r>
          </a:p>
        </p:txBody>
      </p:sp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657840" y="23034840"/>
            <a:ext cx="22093807" cy="696697"/>
          </a:xfrm>
          <a:prstGeom prst="rect">
            <a:avLst/>
          </a:prstGeom>
        </p:spPr>
        <p:txBody>
          <a:bodyPr/>
          <a:lstStyle/>
          <a:p>
            <a:r>
              <a:t>Авторство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Уровень текста 1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918351" y="16761535"/>
            <a:ext cx="22833298" cy="4195930"/>
          </a:xfrm>
          <a:prstGeom prst="rect">
            <a:avLst/>
          </a:prstGeom>
        </p:spPr>
        <p:txBody>
          <a:bodyPr lIns="55560" tIns="55560" rIns="55560" bIns="55560"/>
          <a:lstStyle>
            <a:lvl1pPr marL="777767" indent="-340843" defTabSz="6303105">
              <a:lnSpc>
                <a:spcPct val="90000"/>
              </a:lnSpc>
              <a:defRPr sz="21800" b="0" spc="-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«Важная цитата»</a:t>
            </a:r>
          </a:p>
        </p:txBody>
      </p:sp>
      <p:sp>
        <p:nvSpPr>
          <p:cNvPr id="1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Изображение"/>
          <p:cNvSpPr>
            <a:spLocks noGrp="1"/>
          </p:cNvSpPr>
          <p:nvPr>
            <p:ph type="pic" sz="quarter" idx="21"/>
          </p:nvPr>
        </p:nvSpPr>
        <p:spPr>
          <a:xfrm>
            <a:off x="17238265" y="12469810"/>
            <a:ext cx="8136517" cy="650746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Изображение"/>
          <p:cNvSpPr>
            <a:spLocks noGrp="1"/>
          </p:cNvSpPr>
          <p:nvPr>
            <p:ph type="pic" sz="quarter" idx="22"/>
          </p:nvPr>
        </p:nvSpPr>
        <p:spPr>
          <a:xfrm>
            <a:off x="14765734" y="15709799"/>
            <a:ext cx="11418097" cy="1328926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Изображение"/>
          <p:cNvSpPr>
            <a:spLocks noGrp="1"/>
          </p:cNvSpPr>
          <p:nvPr>
            <p:ph type="pic" sz="half" idx="23"/>
          </p:nvPr>
        </p:nvSpPr>
        <p:spPr>
          <a:xfrm>
            <a:off x="-152797" y="11900296"/>
            <a:ext cx="18168938" cy="136267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Изображение"/>
          <p:cNvSpPr>
            <a:spLocks noGrp="1"/>
          </p:cNvSpPr>
          <p:nvPr>
            <p:ph type="pic" idx="21"/>
          </p:nvPr>
        </p:nvSpPr>
        <p:spPr>
          <a:xfrm>
            <a:off x="-1458517" y="5316139"/>
            <a:ext cx="29587035" cy="2366962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264047" y="9941717"/>
            <a:ext cx="29253657" cy="175207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319608" y="19151203"/>
            <a:ext cx="24030783" cy="5083971"/>
          </a:xfrm>
          <a:prstGeom prst="rect">
            <a:avLst/>
          </a:prstGeom>
        </p:spPr>
        <p:txBody>
          <a:bodyPr/>
          <a:lstStyle/>
          <a:p>
            <a:r>
              <a:t>Заголовок презентации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20911" y="12568400"/>
            <a:ext cx="24028180" cy="696698"/>
          </a:xfrm>
          <a:prstGeom prst="rect">
            <a:avLst/>
          </a:prstGeom>
        </p:spPr>
        <p:txBody>
          <a:bodyPr/>
          <a:lstStyle/>
          <a:p>
            <a:r>
              <a:t>Автор и дата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19607" y="24056902"/>
            <a:ext cx="24030786" cy="1221667"/>
          </a:xfrm>
          <a:prstGeom prst="rect">
            <a:avLst/>
          </a:prstGeom>
        </p:spPr>
        <p:txBody>
          <a:bodyPr lIns="55560" tIns="55560" rIns="55560" bIns="55560"/>
          <a:lstStyle>
            <a:lvl1pPr defTabSz="1089658">
              <a:defRPr sz="7200"/>
            </a:lvl1pPr>
          </a:lstStyle>
          <a:p>
            <a:r>
              <a:t>Подзаголовок презентации</a:t>
            </a:r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sz="half" idx="21"/>
          </p:nvPr>
        </p:nvSpPr>
        <p:spPr>
          <a:xfrm>
            <a:off x="12001500" y="11136310"/>
            <a:ext cx="13283416" cy="1546027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319608" y="12747625"/>
            <a:ext cx="10695785" cy="6433736"/>
          </a:xfrm>
          <a:prstGeom prst="rect">
            <a:avLst/>
          </a:prstGeom>
        </p:spPr>
        <p:txBody>
          <a:bodyPr/>
          <a:lstStyle>
            <a:lvl1pPr>
              <a:defRPr sz="23200" spc="-464"/>
            </a:lvl1pPr>
          </a:lstStyle>
          <a:p>
            <a:r>
              <a:t>Заголовок слайда</a:t>
            </a:r>
          </a:p>
        </p:txBody>
      </p:sp>
      <p:sp>
        <p:nvSpPr>
          <p:cNvPr id="3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19608" y="19081066"/>
            <a:ext cx="10695785" cy="5890309"/>
          </a:xfrm>
          <a:prstGeom prst="rect">
            <a:avLst/>
          </a:prstGeom>
        </p:spPr>
        <p:txBody>
          <a:bodyPr lIns="55560" tIns="55560" rIns="55560" bIns="55560"/>
          <a:lstStyle>
            <a:lvl1pPr defTabSz="2270125">
              <a:defRPr sz="15000"/>
            </a:lvl1pPr>
            <a:lvl2pPr defTabSz="2270125">
              <a:defRPr sz="15000"/>
            </a:lvl2pPr>
            <a:lvl3pPr defTabSz="2270125">
              <a:defRPr sz="15000"/>
            </a:lvl3pPr>
            <a:lvl4pPr defTabSz="2270125">
              <a:defRPr sz="15000"/>
            </a:lvl4pPr>
            <a:lvl5pPr defTabSz="2270125">
              <a:defRPr sz="15000"/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927316" y="25262302"/>
            <a:ext cx="801698" cy="8179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319608" y="12539264"/>
            <a:ext cx="24030783" cy="1567525"/>
          </a:xfrm>
          <a:prstGeom prst="rect">
            <a:avLst/>
          </a:prstGeom>
        </p:spPr>
        <p:txBody>
          <a:bodyPr anchor="t"/>
          <a:lstStyle>
            <a:lvl1pPr>
              <a:defRPr sz="23200" spc="-464"/>
            </a:lvl1pPr>
          </a:lstStyle>
          <a:p>
            <a:r>
              <a:t>Заголовок слайда</a:t>
            </a:r>
          </a:p>
        </p:txBody>
      </p:sp>
      <p:sp>
        <p:nvSpPr>
          <p:cNvPr id="4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19608" y="13953990"/>
            <a:ext cx="24030783" cy="1022417"/>
          </a:xfrm>
          <a:prstGeom prst="rect">
            <a:avLst/>
          </a:prstGeom>
        </p:spPr>
        <p:txBody>
          <a:bodyPr/>
          <a:lstStyle>
            <a:lvl1pPr>
              <a:defRPr sz="6100"/>
            </a:lvl1pPr>
            <a:lvl2pPr>
              <a:defRPr sz="6100"/>
            </a:lvl2pPr>
            <a:lvl3pPr>
              <a:defRPr sz="6100"/>
            </a:lvl3pPr>
            <a:lvl4pPr>
              <a:defRPr sz="6100"/>
            </a:lvl4pPr>
            <a:lvl5pPr>
              <a:defRPr sz="6100"/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Уровень текста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319607" y="16005364"/>
            <a:ext cx="24030786" cy="9030015"/>
          </a:xfrm>
          <a:prstGeom prst="rect">
            <a:avLst/>
          </a:prstGeom>
        </p:spPr>
        <p:txBody>
          <a:bodyPr lIns="55560" tIns="55560" rIns="55560" bIns="55560"/>
          <a:lstStyle>
            <a:lvl1pPr marL="1676400" indent="-1676400" defTabSz="6705431">
              <a:lnSpc>
                <a:spcPct val="90000"/>
              </a:lnSpc>
              <a:spcBef>
                <a:spcPts val="12300"/>
              </a:spcBef>
              <a:buSzPct val="123000"/>
              <a:buChar char="•"/>
              <a:defRPr sz="13200" b="0"/>
            </a:lvl1pPr>
          </a:lstStyle>
          <a:p>
            <a:r>
              <a:t>Текст пункта на слайде</a:t>
            </a:r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319608" y="16005364"/>
            <a:ext cx="24030783" cy="9030015"/>
          </a:xfrm>
          <a:prstGeom prst="rect">
            <a:avLst/>
          </a:prstGeom>
        </p:spPr>
        <p:txBody>
          <a:bodyPr lIns="55560" tIns="55560" rIns="55560" bIns="55560" numCol="2" spcCol="1201537"/>
          <a:lstStyle>
            <a:lvl1pPr marL="1676400" indent="-1676400" defTabSz="6705431">
              <a:lnSpc>
                <a:spcPct val="90000"/>
              </a:lnSpc>
              <a:spcBef>
                <a:spcPts val="12300"/>
              </a:spcBef>
              <a:buSzPct val="123000"/>
              <a:buChar char="•"/>
              <a:defRPr sz="13200" b="0"/>
            </a:lvl1pPr>
            <a:lvl2pPr marL="2286000" indent="-1676400" defTabSz="6705431">
              <a:lnSpc>
                <a:spcPct val="90000"/>
              </a:lnSpc>
              <a:spcBef>
                <a:spcPts val="12300"/>
              </a:spcBef>
              <a:buSzPct val="123000"/>
              <a:buChar char="•"/>
              <a:defRPr sz="13200" b="0"/>
            </a:lvl2pPr>
            <a:lvl3pPr marL="2895600" indent="-1676400" defTabSz="6705431">
              <a:lnSpc>
                <a:spcPct val="90000"/>
              </a:lnSpc>
              <a:spcBef>
                <a:spcPts val="12300"/>
              </a:spcBef>
              <a:buSzPct val="123000"/>
              <a:buChar char="•"/>
              <a:defRPr sz="13200" b="0"/>
            </a:lvl3pPr>
            <a:lvl4pPr marL="3505200" indent="-1676400" defTabSz="6705431">
              <a:lnSpc>
                <a:spcPct val="90000"/>
              </a:lnSpc>
              <a:spcBef>
                <a:spcPts val="12300"/>
              </a:spcBef>
              <a:buSzPct val="123000"/>
              <a:buChar char="•"/>
              <a:defRPr sz="13200" b="0"/>
            </a:lvl4pPr>
            <a:lvl5pPr marL="4114800" indent="-1676400" defTabSz="6705431">
              <a:lnSpc>
                <a:spcPct val="90000"/>
              </a:lnSpc>
              <a:spcBef>
                <a:spcPts val="12300"/>
              </a:spcBef>
              <a:buSzPct val="123000"/>
              <a:buChar char="•"/>
              <a:defRPr sz="13200" b="0"/>
            </a:lvl5pPr>
          </a:lstStyle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19608" y="13953990"/>
            <a:ext cx="10695785" cy="1022417"/>
          </a:xfrm>
          <a:prstGeom prst="rect">
            <a:avLst/>
          </a:prstGeom>
        </p:spPr>
        <p:txBody>
          <a:bodyPr/>
          <a:lstStyle>
            <a:lvl1pPr>
              <a:defRPr sz="6100"/>
            </a:lvl1pPr>
            <a:lvl2pPr>
              <a:defRPr sz="6100"/>
            </a:lvl2pPr>
            <a:lvl3pPr>
              <a:defRPr sz="6100"/>
            </a:lvl3pPr>
            <a:lvl4pPr>
              <a:defRPr sz="6100"/>
            </a:lvl4pPr>
            <a:lvl5pPr>
              <a:defRPr sz="6100"/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Уровень текста 1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319608" y="16005364"/>
            <a:ext cx="10695783" cy="9030691"/>
          </a:xfrm>
          <a:prstGeom prst="rect">
            <a:avLst/>
          </a:prstGeom>
        </p:spPr>
        <p:txBody>
          <a:bodyPr lIns="55560" tIns="55560" rIns="55560" bIns="55560"/>
          <a:lstStyle>
            <a:lvl1pPr marL="1676400" indent="-1676400" defTabSz="6705431">
              <a:lnSpc>
                <a:spcPct val="90000"/>
              </a:lnSpc>
              <a:spcBef>
                <a:spcPts val="12300"/>
              </a:spcBef>
              <a:buSzPct val="123000"/>
              <a:buChar char="•"/>
              <a:defRPr sz="13200" b="0"/>
            </a:lvl1pPr>
          </a:lstStyle>
          <a:p>
            <a:r>
              <a:t>Текст пункта на слайде</a:t>
            </a:r>
          </a:p>
        </p:txBody>
      </p:sp>
      <p:sp>
        <p:nvSpPr>
          <p:cNvPr id="62" name="660384004_1290x1720.jpg"/>
          <p:cNvSpPr>
            <a:spLocks noGrp="1"/>
          </p:cNvSpPr>
          <p:nvPr>
            <p:ph type="pic" sz="quarter" idx="22"/>
          </p:nvPr>
        </p:nvSpPr>
        <p:spPr>
          <a:xfrm>
            <a:off x="13335000" y="10913116"/>
            <a:ext cx="11940331" cy="159204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319608" y="12539264"/>
            <a:ext cx="10695785" cy="1569644"/>
          </a:xfrm>
          <a:prstGeom prst="rect">
            <a:avLst/>
          </a:prstGeom>
        </p:spPr>
        <p:txBody>
          <a:bodyPr anchor="t"/>
          <a:lstStyle>
            <a:lvl1pPr>
              <a:defRPr sz="23200" spc="-464"/>
            </a:lvl1pPr>
          </a:lstStyle>
          <a:p>
            <a:r>
              <a:t>Заголовок слайда</a:t>
            </a:r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раздела"/>
          <p:cNvSpPr txBox="1">
            <a:spLocks noGrp="1"/>
          </p:cNvSpPr>
          <p:nvPr>
            <p:ph type="title" hasCustomPrompt="1"/>
          </p:nvPr>
        </p:nvSpPr>
        <p:spPr>
          <a:xfrm>
            <a:off x="1319605" y="16317515"/>
            <a:ext cx="24030786" cy="5083972"/>
          </a:xfrm>
          <a:prstGeom prst="rect">
            <a:avLst/>
          </a:prstGeom>
        </p:spPr>
        <p:txBody>
          <a:bodyPr anchor="ctr"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Заголовок раздела</a:t>
            </a:r>
          </a:p>
        </p:txBody>
      </p:sp>
      <p:sp>
        <p:nvSpPr>
          <p:cNvPr id="7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927316" y="25262302"/>
            <a:ext cx="801698" cy="8179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319608" y="12539264"/>
            <a:ext cx="24030783" cy="1569478"/>
          </a:xfrm>
          <a:prstGeom prst="rect">
            <a:avLst/>
          </a:prstGeom>
        </p:spPr>
        <p:txBody>
          <a:bodyPr anchor="t"/>
          <a:lstStyle>
            <a:lvl1pPr>
              <a:defRPr sz="23200" spc="-464"/>
            </a:lvl1pPr>
          </a:lstStyle>
          <a:p>
            <a:r>
              <a:t>Заголовок слайда</a:t>
            </a:r>
          </a:p>
        </p:txBody>
      </p:sp>
      <p:sp>
        <p:nvSpPr>
          <p:cNvPr id="80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19608" y="13953990"/>
            <a:ext cx="24030783" cy="1022417"/>
          </a:xfrm>
          <a:prstGeom prst="rect">
            <a:avLst/>
          </a:prstGeom>
        </p:spPr>
        <p:txBody>
          <a:bodyPr/>
          <a:lstStyle>
            <a:lvl1pPr>
              <a:defRPr sz="6100"/>
            </a:lvl1pPr>
            <a:lvl2pPr>
              <a:defRPr sz="6100"/>
            </a:lvl2pPr>
            <a:lvl3pPr>
              <a:defRPr sz="6100"/>
            </a:lvl3pPr>
            <a:lvl4pPr>
              <a:defRPr sz="6100"/>
            </a:lvl4pPr>
            <a:lvl5pPr>
              <a:defRPr sz="6100"/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повестки дня"/>
          <p:cNvSpPr txBox="1">
            <a:spLocks noGrp="1"/>
          </p:cNvSpPr>
          <p:nvPr>
            <p:ph type="title" hasCustomPrompt="1"/>
          </p:nvPr>
        </p:nvSpPr>
        <p:spPr>
          <a:xfrm>
            <a:off x="1319608" y="12539264"/>
            <a:ext cx="24030783" cy="1569644"/>
          </a:xfrm>
          <a:prstGeom prst="rect">
            <a:avLst/>
          </a:prstGeom>
        </p:spPr>
        <p:txBody>
          <a:bodyPr anchor="t"/>
          <a:lstStyle>
            <a:lvl1pPr>
              <a:defRPr sz="23200" spc="-464"/>
            </a:lvl1pPr>
          </a:lstStyle>
          <a:p>
            <a:r>
              <a:t>Заголовок повестки дня</a:t>
            </a:r>
          </a:p>
        </p:txBody>
      </p:sp>
      <p:sp>
        <p:nvSpPr>
          <p:cNvPr id="89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19608" y="13953990"/>
            <a:ext cx="24030783" cy="1022417"/>
          </a:xfrm>
          <a:prstGeom prst="rect">
            <a:avLst/>
          </a:prstGeom>
        </p:spPr>
        <p:txBody>
          <a:bodyPr/>
          <a:lstStyle>
            <a:lvl1pPr>
              <a:defRPr sz="6100"/>
            </a:lvl1pPr>
            <a:lvl2pPr>
              <a:defRPr sz="6100"/>
            </a:lvl2pPr>
            <a:lvl3pPr>
              <a:defRPr sz="6100"/>
            </a:lvl3pPr>
            <a:lvl4pPr>
              <a:defRPr sz="6100"/>
            </a:lvl4pPr>
            <a:lvl5pPr>
              <a:defRPr sz="6100"/>
            </a:lvl5pPr>
          </a:lstStyle>
          <a:p>
            <a:r>
              <a:t>Подзаголовок повестки дня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Уровень текста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319607" y="16005364"/>
            <a:ext cx="24030786" cy="9030015"/>
          </a:xfrm>
          <a:prstGeom prst="rect">
            <a:avLst/>
          </a:prstGeom>
        </p:spPr>
        <p:txBody>
          <a:bodyPr lIns="55560" tIns="55560" rIns="55560" bIns="55560"/>
          <a:lstStyle>
            <a:lvl1pPr defTabSz="2270125">
              <a:spcBef>
                <a:spcPts val="4900"/>
              </a:spcBef>
              <a:defRPr sz="15000" b="0" spc="-200"/>
            </a:lvl1pPr>
          </a:lstStyle>
          <a:p>
            <a:r>
              <a:t>Темы повестки дня</a:t>
            </a:r>
          </a:p>
        </p:txBody>
      </p:sp>
      <p:sp>
        <p:nvSpPr>
          <p:cNvPr id="9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313966" y="24330285"/>
            <a:ext cx="24030785" cy="696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004" tIns="50004" rIns="50004" bIns="50004">
            <a:normAutofit/>
          </a:bodyPr>
          <a:lstStyle/>
          <a:p>
            <a:r>
              <a:t>Автор и дата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Заголовок презентации"/>
          <p:cNvSpPr txBox="1">
            <a:spLocks noGrp="1"/>
          </p:cNvSpPr>
          <p:nvPr>
            <p:ph type="title"/>
          </p:nvPr>
        </p:nvSpPr>
        <p:spPr>
          <a:xfrm>
            <a:off x="1319605" y="14174958"/>
            <a:ext cx="24030786" cy="5083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5560" tIns="55560" rIns="55560" bIns="55560" anchor="b">
            <a:normAutofit/>
          </a:bodyPr>
          <a:lstStyle/>
          <a:p>
            <a:r>
              <a:t>Заголовок презентации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927316" y="25257671"/>
            <a:ext cx="801698" cy="817955"/>
          </a:xfrm>
          <a:prstGeom prst="rect">
            <a:avLst/>
          </a:prstGeom>
          <a:ln w="12700">
            <a:miter lim="400000"/>
          </a:ln>
        </p:spPr>
        <p:txBody>
          <a:bodyPr wrap="none" lIns="55560" tIns="55560" rIns="55560" bIns="55560" anchor="b">
            <a:spAutoFit/>
          </a:bodyPr>
          <a:lstStyle>
            <a:lvl1pPr defTabSz="1606550"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67054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00" b="1" i="0" u="none" strike="noStrike" cap="none" spc="-63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67054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00" b="1" i="0" u="none" strike="noStrike" cap="none" spc="-63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67054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00" b="1" i="0" u="none" strike="noStrike" cap="none" spc="-63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67054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00" b="1" i="0" u="none" strike="noStrike" cap="none" spc="-63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67054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00" b="1" i="0" u="none" strike="noStrike" cap="none" spc="-63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67054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00" b="1" i="0" u="none" strike="noStrike" cap="none" spc="-63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67054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00" b="1" i="0" u="none" strike="noStrike" cap="none" spc="-63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67054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00" b="1" i="0" u="none" strike="noStrike" cap="none" spc="-63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67054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00" b="1" i="0" u="none" strike="noStrike" cap="none" spc="-63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93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93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93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93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93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93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93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93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93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1606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1606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1606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1606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1606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1606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1606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1606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1606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Фамилия имя отчество"/>
          <p:cNvSpPr txBox="1">
            <a:spLocks noGrp="1"/>
          </p:cNvSpPr>
          <p:nvPr>
            <p:ph type="ctrTitle"/>
          </p:nvPr>
        </p:nvSpPr>
        <p:spPr>
          <a:xfrm>
            <a:off x="3645254" y="20726790"/>
            <a:ext cx="19328692" cy="2058712"/>
          </a:xfrm>
          <a:prstGeom prst="rect">
            <a:avLst/>
          </a:prstGeom>
        </p:spPr>
        <p:txBody>
          <a:bodyPr/>
          <a:lstStyle>
            <a:lvl1pPr>
              <a:defRPr sz="9000" spc="-200">
                <a:solidFill>
                  <a:srgbClr val="FFFFFF"/>
                </a:solidFill>
                <a:latin typeface="Panton"/>
                <a:ea typeface="Panton"/>
                <a:cs typeface="Panton"/>
                <a:sym typeface="Panton"/>
              </a:defRPr>
            </a:lvl1pPr>
          </a:lstStyle>
          <a:p>
            <a:r>
              <a:rPr lang="ru-RU" dirty="0" smtClean="0"/>
              <a:t>Туркина Екатерина Николаевна</a:t>
            </a:r>
            <a:endParaRPr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5560" tIns="55560" rIns="55560" bIns="55560" numCol="1" spcCol="38100" rtlCol="0" anchor="ctr">
        <a:spAutoFit/>
      </a:bodyPr>
      <a:lstStyle>
        <a:defPPr marL="0" marR="0" indent="0" algn="ctr" defTabSz="67054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5560" tIns="55560" rIns="55560" bIns="55560" numCol="1" spcCol="38100" rtlCol="0" anchor="ctr">
        <a:spAutoFit/>
      </a:bodyPr>
      <a:lstStyle>
        <a:defPPr marL="0" marR="0" indent="0" algn="ctr" defTabSz="67054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5560" tIns="55560" rIns="55560" bIns="55560" numCol="1" spcCol="38100" rtlCol="0" anchor="ctr">
        <a:spAutoFit/>
      </a:bodyPr>
      <a:lstStyle>
        <a:defPPr marL="0" marR="0" indent="0" algn="ctr" defTabSz="67054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5560" tIns="55560" rIns="55560" bIns="55560" numCol="1" spcCol="38100" rtlCol="0" anchor="ctr">
        <a:spAutoFit/>
      </a:bodyPr>
      <a:lstStyle>
        <a:defPPr marL="0" marR="0" indent="0" algn="ctr" defTabSz="67054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Произвольный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21_BasicWhite</vt:lpstr>
      <vt:lpstr>Туркина Екатерина Николаевна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Туркина Екатерина Николаевна</dc:title>
  <cp:lastModifiedBy>user</cp:lastModifiedBy>
  <cp:revision>1</cp:revision>
  <dcterms:modified xsi:type="dcterms:W3CDTF">2021-02-12T06:52:55Z</dcterms:modified>
</cp:coreProperties>
</file>