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6670000" cy="3771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" d="100"/>
          <a:sy n="12" d="100"/>
        </p:scale>
        <p:origin x="-2394" y="-96"/>
      </p:cViewPr>
      <p:guideLst>
        <p:guide orient="horz" pos="11880"/>
        <p:guide pos="8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340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3967" y="19258926"/>
            <a:ext cx="24030784" cy="2083595"/>
          </a:xfrm>
          <a:prstGeom prst="rect">
            <a:avLst/>
          </a:prstGeom>
        </p:spPr>
        <p:txBody>
          <a:bodyPr lIns="55561" tIns="55561" rIns="55561" bIns="55561"/>
          <a:lstStyle>
            <a:lvl1pPr defTabSz="1975008">
              <a:defRPr sz="1305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6740734"/>
            <a:ext cx="24030783" cy="4237531"/>
          </a:xfrm>
          <a:prstGeom prst="rect">
            <a:avLst/>
          </a:prstGeom>
        </p:spPr>
        <p:txBody>
          <a:bodyPr lIns="55561" tIns="55561" rIns="55561" bIns="55561" anchor="ctr"/>
          <a:lstStyle>
            <a:lvl1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2535358"/>
            <a:ext cx="24030783" cy="7920482"/>
          </a:xfrm>
          <a:prstGeom prst="rect">
            <a:avLst/>
          </a:prstGeom>
        </p:spPr>
        <p:txBody>
          <a:bodyPr lIns="55561" tIns="55561" rIns="55561" bIns="55561" anchor="b"/>
          <a:lstStyle>
            <a:lvl1pPr algn="ctr" defTabSz="6705431">
              <a:lnSpc>
                <a:spcPct val="80000"/>
              </a:lnSpc>
              <a:defRPr sz="68600" spc="-685"/>
            </a:lvl1pPr>
            <a:lvl2pPr algn="ctr" defTabSz="6705431">
              <a:lnSpc>
                <a:spcPct val="80000"/>
              </a:lnSpc>
              <a:defRPr sz="68600" spc="-685"/>
            </a:lvl2pPr>
            <a:lvl3pPr algn="ctr" defTabSz="6705431">
              <a:lnSpc>
                <a:spcPct val="80000"/>
              </a:lnSpc>
              <a:defRPr sz="68600" spc="-685"/>
            </a:lvl3pPr>
            <a:lvl4pPr algn="ctr" defTabSz="6705431">
              <a:lnSpc>
                <a:spcPct val="80000"/>
              </a:lnSpc>
              <a:defRPr sz="68600" spc="-685"/>
            </a:lvl4pPr>
            <a:lvl5pPr algn="ctr" defTabSz="6705431">
              <a:lnSpc>
                <a:spcPct val="80000"/>
              </a:lnSpc>
              <a:defRPr sz="68600" spc="-68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9608" y="20395322"/>
            <a:ext cx="24030784" cy="1022417"/>
          </a:xfrm>
          <a:prstGeom prst="rect">
            <a:avLst/>
          </a:prstGeom>
        </p:spPr>
        <p:txBody>
          <a:bodyPr/>
          <a:lstStyle>
            <a:lvl1pPr algn="ctr">
              <a:defRPr sz="6100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57840" y="23034840"/>
            <a:ext cx="22093807" cy="696696"/>
          </a:xfrm>
          <a:prstGeom prst="rect">
            <a:avLst/>
          </a:prstGeom>
        </p:spPr>
        <p:txBody>
          <a:bodyPr/>
          <a:lstStyle/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918352" y="16761535"/>
            <a:ext cx="22833296" cy="4195930"/>
          </a:xfrm>
          <a:prstGeom prst="rect">
            <a:avLst/>
          </a:prstGeom>
        </p:spPr>
        <p:txBody>
          <a:bodyPr lIns="55561" tIns="55561" rIns="55561" bIns="55561"/>
          <a:lstStyle>
            <a:lvl1pPr marL="1214691" indent="-777767" defTabSz="6303105">
              <a:lnSpc>
                <a:spcPct val="90000"/>
              </a:lnSpc>
              <a:defRPr sz="21808" b="0" spc="-4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«Важная цитата»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7238265" y="12469811"/>
            <a:ext cx="8136516" cy="65074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14765734" y="15709799"/>
            <a:ext cx="11418096" cy="132892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-152797" y="11900296"/>
            <a:ext cx="18168938" cy="136267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458517" y="5316139"/>
            <a:ext cx="29587033" cy="236696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264047" y="9941717"/>
            <a:ext cx="29253657" cy="175207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319608" y="19151203"/>
            <a:ext cx="24030783" cy="5083970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20911" y="12568400"/>
            <a:ext cx="24028180" cy="696697"/>
          </a:xfrm>
          <a:prstGeom prst="rect">
            <a:avLst/>
          </a:prstGeom>
        </p:spPr>
        <p:txBody>
          <a:bodyPr/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19608" y="24056902"/>
            <a:ext cx="24030784" cy="1221666"/>
          </a:xfrm>
          <a:prstGeom prst="rect">
            <a:avLst/>
          </a:prstGeom>
        </p:spPr>
        <p:txBody>
          <a:bodyPr lIns="55561" tIns="55561" rIns="55561" bIns="55561"/>
          <a:lstStyle>
            <a:lvl1pPr defTabSz="1089659">
              <a:defRPr sz="720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12001500" y="11136311"/>
            <a:ext cx="13283416" cy="154602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747625"/>
            <a:ext cx="10695784" cy="6433736"/>
          </a:xfrm>
          <a:prstGeom prst="rect">
            <a:avLst/>
          </a:prstGeom>
        </p:spPr>
        <p:txBody>
          <a:bodyPr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9081067"/>
            <a:ext cx="10695784" cy="5890308"/>
          </a:xfrm>
          <a:prstGeom prst="rect">
            <a:avLst/>
          </a:prstGeom>
        </p:spPr>
        <p:txBody>
          <a:bodyPr lIns="55561" tIns="55561" rIns="55561" bIns="55561"/>
          <a:lstStyle>
            <a:lvl1pPr defTabSz="2270125">
              <a:defRPr sz="15000"/>
            </a:lvl1pPr>
            <a:lvl2pPr defTabSz="2270125">
              <a:defRPr sz="15000"/>
            </a:lvl2pPr>
            <a:lvl3pPr defTabSz="2270125">
              <a:defRPr sz="15000"/>
            </a:lvl3pPr>
            <a:lvl4pPr defTabSz="2270125">
              <a:defRPr sz="15000"/>
            </a:lvl4pPr>
            <a:lvl5pPr defTabSz="2270125">
              <a:defRPr sz="150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927315" y="25262300"/>
            <a:ext cx="801700" cy="8179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24030783" cy="1567524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24030783" cy="1022416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319608" y="16005364"/>
            <a:ext cx="24030784" cy="9030014"/>
          </a:xfrm>
          <a:prstGeom prst="rect">
            <a:avLst/>
          </a:prstGeom>
        </p:spPr>
        <p:txBody>
          <a:bodyPr lIns="55561" tIns="55561" rIns="55561" bIns="55561"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9608" y="16005364"/>
            <a:ext cx="24030783" cy="9030014"/>
          </a:xfrm>
          <a:prstGeom prst="rect">
            <a:avLst/>
          </a:prstGeom>
        </p:spPr>
        <p:txBody>
          <a:bodyPr lIns="55561" tIns="55561" rIns="55561" bIns="55561" numCol="2" spcCol="1201538"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1pPr>
            <a:lvl2pPr marL="22860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2pPr>
            <a:lvl3pPr marL="28956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3pPr>
            <a:lvl4pPr marL="35052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4pPr>
            <a:lvl5pPr marL="41148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10695784" cy="1022416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9608" y="16005364"/>
            <a:ext cx="10695783" cy="9030690"/>
          </a:xfrm>
          <a:prstGeom prst="rect">
            <a:avLst/>
          </a:prstGeom>
        </p:spPr>
        <p:txBody>
          <a:bodyPr lIns="55561" tIns="55561" rIns="55561" bIns="55561"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13335000" y="10913116"/>
            <a:ext cx="11940331" cy="159204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10695784" cy="1569643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319605" y="16317515"/>
            <a:ext cx="24030786" cy="5083971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927315" y="25262300"/>
            <a:ext cx="801700" cy="8179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24030783" cy="1569477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24030783" cy="1022416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24030783" cy="1569643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24030783" cy="1022416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319608" y="16005364"/>
            <a:ext cx="24030784" cy="9030014"/>
          </a:xfrm>
          <a:prstGeom prst="rect">
            <a:avLst/>
          </a:prstGeom>
        </p:spPr>
        <p:txBody>
          <a:bodyPr lIns="55561" tIns="55561" rIns="55561" bIns="55561"/>
          <a:lstStyle>
            <a:lvl1pPr defTabSz="2270125">
              <a:spcBef>
                <a:spcPts val="4900"/>
              </a:spcBef>
              <a:defRPr sz="15000" b="0" spc="-200"/>
            </a:lvl1pPr>
          </a:lstStyle>
          <a:p>
            <a:r>
              <a:t>Темы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313966" y="24330286"/>
            <a:ext cx="24030785" cy="696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005" tIns="50005" rIns="50005" bIns="50005">
            <a:normAutofit/>
          </a:bodyPr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1319605" y="14174958"/>
            <a:ext cx="24030786" cy="508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561" tIns="55561" rIns="55561" bIns="55561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927315" y="25257669"/>
            <a:ext cx="801700" cy="817956"/>
          </a:xfrm>
          <a:prstGeom prst="rect">
            <a:avLst/>
          </a:prstGeom>
          <a:ln w="12700">
            <a:miter lim="400000"/>
          </a:ln>
        </p:spPr>
        <p:txBody>
          <a:bodyPr wrap="none" lIns="55561" tIns="55561" rIns="55561" bIns="55561" anchor="b">
            <a:spAutoFit/>
          </a:bodyPr>
          <a:lstStyle>
            <a:lvl1pPr defTabSz="1606550">
              <a:defRPr sz="4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Фамилия имя отчество"/>
          <p:cNvSpPr txBox="1">
            <a:spLocks noGrp="1"/>
          </p:cNvSpPr>
          <p:nvPr>
            <p:ph type="ctrTitle"/>
          </p:nvPr>
        </p:nvSpPr>
        <p:spPr>
          <a:xfrm>
            <a:off x="3645254" y="20726790"/>
            <a:ext cx="19328692" cy="2058712"/>
          </a:xfrm>
          <a:prstGeom prst="rect">
            <a:avLst/>
          </a:prstGeom>
        </p:spPr>
        <p:txBody>
          <a:bodyPr/>
          <a:lstStyle>
            <a:lvl1pPr>
              <a:defRPr sz="9000" spc="-200">
                <a:solidFill>
                  <a:srgbClr val="FFFFFF"/>
                </a:solidFill>
                <a:latin typeface="Panton"/>
                <a:ea typeface="Panton"/>
                <a:cs typeface="Panton"/>
                <a:sym typeface="Panton"/>
              </a:defRPr>
            </a:lvl1pPr>
          </a:lstStyle>
          <a:p>
            <a:r>
              <a:rPr lang="ru-RU"/>
              <a:t>Туркина Екатерина Николаевна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5561" tIns="55561" rIns="55561" bIns="55561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1" tIns="55561" rIns="55561" bIns="55561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5561" tIns="55561" rIns="55561" bIns="55561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1" tIns="55561" rIns="55561" bIns="55561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21_BasicWhite</vt:lpstr>
      <vt:lpstr>Туркина Екатерина Николаевна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Туркина Екатерина Николаевна</dc:title>
  <cp:lastModifiedBy>user</cp:lastModifiedBy>
  <cp:revision>1</cp:revision>
  <dcterms:modified xsi:type="dcterms:W3CDTF">2021-02-12T06:48:18Z</dcterms:modified>
</cp:coreProperties>
</file>